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82105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49300"/>
            <a:ext cx="1714500" cy="99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0" y="7239000"/>
            <a:ext cx="90551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24100" y="3810000"/>
            <a:ext cx="20116800" cy="341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79500" y="8724900"/>
            <a:ext cx="28067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683000"/>
            <a:ext cx="9728200" cy="488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4025900"/>
            <a:ext cx="70104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3733800"/>
            <a:ext cx="9550400" cy="477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4991100"/>
            <a:ext cx="9550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810000"/>
            <a:ext cx="98806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6800" y="4203700"/>
            <a:ext cx="57785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543300"/>
            <a:ext cx="98806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6100" y="4813300"/>
            <a:ext cx="4229100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97300"/>
            <a:ext cx="9880600" cy="496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8900" y="4508500"/>
            <a:ext cx="51816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476500"/>
            <a:ext cx="6007100" cy="302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6159500"/>
            <a:ext cx="6172200" cy="312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300" y="4051300"/>
            <a:ext cx="49530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759200"/>
            <a:ext cx="9067800" cy="454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3400" y="4572000"/>
            <a:ext cx="66040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7128509" y="4685020"/>
            <a:ext cx="4030980" cy="9169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400" b="0" i="0" u="none" strike="noStrike" kern="1200" cap="none" spc="-150" normalizeH="0" baseline="0">
                <a:ln w="9525"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Black"/>
                <a:ea typeface="Noto Sans CJK KR Black"/>
                <a:cs typeface="+mn-cs"/>
              </a:rPr>
              <a:t>THANK YOU</a:t>
            </a:r>
            <a:endParaRPr kumimoji="0" lang="ko-KR" altLang="en-US" sz="5400" b="0" i="0" u="none" strike="noStrike" kern="1200" cap="none" spc="-150" normalizeH="0" baseline="0">
              <a:ln w="9525"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Black"/>
              <a:ea typeface="Noto Sans CJK KR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29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49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976600" y="8216900"/>
            <a:ext cx="2946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5080000"/>
            <a:ext cx="3263900" cy="64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200" y="5029200"/>
            <a:ext cx="32639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19400" y="2959100"/>
            <a:ext cx="4051300" cy="645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400" y="5016500"/>
            <a:ext cx="3276600" cy="69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90500" y="5016500"/>
            <a:ext cx="32766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7700" y="1409700"/>
            <a:ext cx="952500" cy="96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5300" y="2171700"/>
            <a:ext cx="8140700" cy="218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47400" y="2908300"/>
            <a:ext cx="4648200" cy="645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52800" y="2933700"/>
            <a:ext cx="2743200" cy="598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000000"/>
                </a:solidFill>
                <a:latin typeface="나눔고딕 ExtraBold"/>
                <a:ea typeface="나눔고딕 ExtraBold"/>
              </a:rPr>
              <a:t>김구태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887200" y="2868930"/>
            <a:ext cx="2743200" cy="60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4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구현우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0" y="3848100"/>
            <a:ext cx="3581400" cy="296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백엔드</a:t>
            </a:r>
          </a:p>
          <a:p>
            <a:pPr>
              <a:defRPr/>
            </a:pP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추천 알고리즘</a:t>
            </a:r>
          </a:p>
          <a:p>
            <a:pPr>
              <a:defRPr/>
            </a:pP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영화 데이터 수집</a:t>
            </a:r>
          </a:p>
          <a:p>
            <a:pPr>
              <a:defRPr/>
            </a:pPr>
            <a:endParaRPr lang="ko-KR" altLang="en-US" sz="2700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700">
                <a:solidFill>
                  <a:schemeClr val="dk1"/>
                </a:solidFill>
                <a:latin typeface="나눔고딕 ExtraBold"/>
                <a:ea typeface="나눔고딕 ExtraBold"/>
              </a:rPr>
              <a:t> </a:t>
            </a:r>
            <a:r>
              <a:rPr lang="en-US" altLang="ko-KR" sz="2700">
                <a:solidFill>
                  <a:schemeClr val="dk1"/>
                </a:solidFill>
                <a:latin typeface="나눔고딕 ExtraBold"/>
                <a:ea typeface="나눔고딕 ExtraBold"/>
              </a:rPr>
              <a:t>Tool : Django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77600" y="3924300"/>
            <a:ext cx="3581400" cy="296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-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 프론트 엔드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  <a:cs typeface="맑은 고딕"/>
              </a:rPr>
              <a:t>-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  <a:cs typeface="맑은 고딕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  <a:cs typeface="맑은 고딕"/>
              </a:rPr>
              <a:t>UI/UX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구축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-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 영화 데이터 수집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- Tool 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Vue3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533400" y="984885"/>
            <a:ext cx="6858000" cy="1186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>
                <a:solidFill>
                  <a:srgbClr val="A0B4E6"/>
                </a:solidFill>
              </a:rPr>
              <a:t>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3695700"/>
            <a:ext cx="15925800" cy="435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1. 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프로젝트 개요</a:t>
            </a:r>
          </a:p>
          <a:p>
            <a:pPr algn="ctr">
              <a:defRPr/>
            </a:pP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2.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 개발 일정</a:t>
            </a:r>
          </a:p>
          <a:p>
            <a:pPr algn="ctr">
              <a:defRPr/>
            </a:pP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3.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 서비스 필수 기능</a:t>
            </a:r>
          </a:p>
          <a:p>
            <a:pPr algn="ctr">
              <a:defRPr/>
            </a:pPr>
            <a:endParaRPr lang="ko-KR" altLang="en-US" sz="4000">
              <a:solidFill>
                <a:srgbClr val="A0B4E6"/>
              </a:solidFill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4000">
                <a:solidFill>
                  <a:srgbClr val="A0B4E6"/>
                </a:solidFill>
                <a:latin typeface="나눔고딕 ExtraBold"/>
                <a:ea typeface="나눔고딕 ExtraBold"/>
              </a:rPr>
              <a:t>4.</a:t>
            </a:r>
            <a:r>
              <a:rPr lang="ko-KR" altLang="en-US" sz="4000">
                <a:solidFill>
                  <a:srgbClr val="A0B4E6"/>
                </a:solidFill>
                <a:latin typeface="나눔고딕 ExtraBold"/>
                <a:ea typeface="나눔고딕 ExtraBold"/>
              </a:rPr>
              <a:t> 서비스 구성 화면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4375151" y="-3594099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4445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1013459"/>
            <a:ext cx="571500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500">
                <a:solidFill>
                  <a:srgbClr val="A0B4E6"/>
                </a:solidFill>
                <a:latin typeface="나눔고딕 ExtraBold"/>
                <a:ea typeface="나눔고딕 ExtraBold"/>
              </a:rPr>
              <a:t>프로젝트 개요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381500"/>
            <a:ext cx="16002000" cy="2369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dirty="0">
                <a:solidFill>
                  <a:srgbClr val="A6A7D8"/>
                </a:solidFill>
                <a:latin typeface="나눔고딕 ExtraBold"/>
                <a:ea typeface="나눔고딕 ExtraBold"/>
              </a:rPr>
              <a:t>영화 검색 및 추천 서비스 기반으로 장르 및 기분에 따른</a:t>
            </a:r>
          </a:p>
          <a:p>
            <a:pPr algn="ctr">
              <a:defRPr/>
            </a:pPr>
            <a:r>
              <a:rPr lang="ko-KR" altLang="en-US" sz="4800" dirty="0">
                <a:solidFill>
                  <a:srgbClr val="A6A7D8"/>
                </a:solidFill>
                <a:latin typeface="나눔고딕 ExtraBold"/>
                <a:ea typeface="나눔고딕 ExtraBold"/>
              </a:rPr>
              <a:t> </a:t>
            </a:r>
          </a:p>
          <a:p>
            <a:pPr algn="ctr">
              <a:defRPr/>
            </a:pPr>
            <a:r>
              <a:rPr lang="ko-KR" altLang="en-US" sz="4800" dirty="0">
                <a:solidFill>
                  <a:srgbClr val="A6A7D8"/>
                </a:solidFill>
                <a:latin typeface="나눔고딕 ExtraBold"/>
                <a:ea typeface="나눔고딕 ExtraBold"/>
              </a:rPr>
              <a:t>영화 추천 서비스 </a:t>
            </a:r>
            <a:r>
              <a:rPr lang="en-US" altLang="ko-KR" sz="4800" dirty="0">
                <a:solidFill>
                  <a:srgbClr val="A6A7D8"/>
                </a:solidFill>
                <a:latin typeface="나눔고딕 ExtraBold"/>
                <a:ea typeface="나눔고딕 ExtraBold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4375151" y="-3594099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4445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1013459"/>
            <a:ext cx="571500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500">
                <a:solidFill>
                  <a:srgbClr val="A0B4E6"/>
                </a:solidFill>
                <a:latin typeface="나눔고딕 ExtraBold"/>
                <a:ea typeface="나눔고딕 ExtraBold"/>
              </a:rPr>
              <a:t>개발 일정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600200" y="3009900"/>
          <a:ext cx="14703057" cy="647001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9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66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2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095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백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백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프론트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프론트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3600">
                          <a:latin typeface="나눔고딕 ExtraBold"/>
                          <a:ea typeface="나눔고딕 ExtraBold"/>
                        </a:rPr>
                        <a:t>마무리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16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17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20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21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22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23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>
                          <a:latin typeface="나눔고딕 ExtraBold"/>
                          <a:ea typeface="나눔고딕 ExtraBold"/>
                        </a:rPr>
                        <a:t>24</a:t>
                      </a:r>
                      <a:r>
                        <a:rPr lang="ko-KR" altLang="en-US" sz="2000"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3811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사각형: 둥근 모서리 73"/>
          <p:cNvSpPr/>
          <p:nvPr/>
        </p:nvSpPr>
        <p:spPr>
          <a:xfrm>
            <a:off x="1928089" y="5543920"/>
            <a:ext cx="2186711" cy="132980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9" name="사각형: 둥근 모서리 73"/>
          <p:cNvSpPr/>
          <p:nvPr/>
        </p:nvSpPr>
        <p:spPr>
          <a:xfrm>
            <a:off x="3886200" y="6305920"/>
            <a:ext cx="2590800" cy="132980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  <p:sp>
        <p:nvSpPr>
          <p:cNvPr id="20" name="사각형: 둥근 모서리 73"/>
          <p:cNvSpPr/>
          <p:nvPr/>
        </p:nvSpPr>
        <p:spPr>
          <a:xfrm>
            <a:off x="5638800" y="6896100"/>
            <a:ext cx="6858000" cy="152400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  <p:sp>
        <p:nvSpPr>
          <p:cNvPr id="21" name="사각형: 둥근 모서리 73"/>
          <p:cNvSpPr/>
          <p:nvPr/>
        </p:nvSpPr>
        <p:spPr>
          <a:xfrm>
            <a:off x="9753600" y="7886700"/>
            <a:ext cx="6172200" cy="152399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  <p:sp>
        <p:nvSpPr>
          <p:cNvPr id="22" name="사각형: 둥근 모서리 73"/>
          <p:cNvSpPr/>
          <p:nvPr/>
        </p:nvSpPr>
        <p:spPr>
          <a:xfrm>
            <a:off x="14782800" y="8877300"/>
            <a:ext cx="1524000" cy="152400"/>
          </a:xfrm>
          <a:prstGeom prst="roundRect">
            <a:avLst>
              <a:gd name="adj" fmla="val 50000"/>
            </a:avLst>
          </a:prstGeom>
          <a:solidFill>
            <a:srgbClr val="333F50">
              <a:alpha val="100000"/>
            </a:srgbClr>
          </a:solidFill>
          <a:ln w="19050" cap="flat" cmpd="sng" algn="ctr">
            <a:solidFill>
              <a:srgbClr val="64391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KoPub돋움체 Bold"/>
              <a:ea typeface="KoPub돋움체 Bold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29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200" y="7175500"/>
            <a:ext cx="74549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48600" y="863600"/>
            <a:ext cx="19481800" cy="168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1900" y="2743200"/>
            <a:ext cx="41148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8600" y="2603500"/>
            <a:ext cx="2971800" cy="256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0200" y="4394200"/>
            <a:ext cx="2501900" cy="196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6800" y="6692900"/>
            <a:ext cx="35179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4800" y="4622800"/>
            <a:ext cx="25273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3900" y="6692900"/>
            <a:ext cx="1701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31200" y="1041400"/>
            <a:ext cx="19812000" cy="157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507200" y="3530600"/>
            <a:ext cx="457835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3780367"/>
            <a:ext cx="9448800" cy="5249333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91500" y="1866900"/>
            <a:ext cx="952500" cy="965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15600" y="5143500"/>
            <a:ext cx="7467600" cy="2141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500">
                <a:solidFill>
                  <a:schemeClr val="accent5"/>
                </a:solidFill>
                <a:latin typeface="나눔고딕 ExtraBold"/>
                <a:ea typeface="나눔고딕 ExtraBold"/>
              </a:rPr>
              <a:t>서버 켰을 때 첫 화면 렌더링</a:t>
            </a:r>
          </a:p>
          <a:p>
            <a:pPr>
              <a:defRPr/>
            </a:pPr>
            <a:endParaRPr lang="ko-KR" altLang="en-US" sz="4500">
              <a:solidFill>
                <a:schemeClr val="accent5"/>
              </a:solidFill>
              <a:latin typeface="나눔고딕 ExtraBold"/>
              <a:ea typeface="나눔고딕 ExtraBold"/>
            </a:endParaRPr>
          </a:p>
          <a:p>
            <a:pPr>
              <a:defRPr/>
            </a:pPr>
            <a:r>
              <a:rPr lang="en-US" altLang="ko-KR" sz="4500">
                <a:solidFill>
                  <a:schemeClr val="accent5"/>
                </a:solidFill>
                <a:latin typeface="나눔고딕 ExtraBold"/>
                <a:ea typeface="나눔고딕 ExtraBold"/>
              </a:rPr>
              <a:t>G-FLEX</a:t>
            </a:r>
            <a:r>
              <a:rPr lang="ko-KR" altLang="en-US" sz="4500">
                <a:solidFill>
                  <a:schemeClr val="accent5"/>
                </a:solidFill>
                <a:latin typeface="나눔고딕 ExtraBold"/>
                <a:ea typeface="나눔고딕 ExtraBold"/>
              </a:rPr>
              <a:t> 로고 애니메이션 적용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1816100"/>
            <a:ext cx="952500" cy="965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810000"/>
            <a:ext cx="8636000" cy="433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0700" y="952500"/>
            <a:ext cx="19735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3100" y="3911600"/>
            <a:ext cx="4775200" cy="443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사용자 지정</PresentationFormat>
  <Paragraphs>47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KoPub돋움체 Bold</vt:lpstr>
      <vt:lpstr>Noto Sans CJK KR Black</vt:lpstr>
      <vt:lpstr>나눔고딕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12</cp:revision>
  <dcterms:created xsi:type="dcterms:W3CDTF">2006-08-16T00:00:00Z</dcterms:created>
  <dcterms:modified xsi:type="dcterms:W3CDTF">2024-05-24T00:03:59Z</dcterms:modified>
  <cp:version/>
</cp:coreProperties>
</file>